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2" Type="http://schemas.openxmlformats.org/officeDocument/2006/relationships/tableStyles" Target="tableStyles.xml" /><Relationship Id="rId11" Type="http://schemas.openxmlformats.org/officeDocument/2006/relationships/theme" Target="theme/theme1.xml" /><Relationship Id="rId10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00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72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91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5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68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2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41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3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90B4-718D-447F-BF1A-7AB484A66C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1D20-2A98-4B66-98DB-CD62598089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34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fld id="{329990B4-718D-447F-BF1A-7AB484A66CB1}" type="datetimeFigureOut">
              <a:rPr lang="en-GB" smtClean="0"/>
              <a:pPr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fld id="{3AA91D20-2A98-4B66-98DB-CD625980898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0222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Consolas" panose="020B0609020204030204" pitchFamily="49" charset="0"/>
          <a:ea typeface="+mj-ea"/>
          <a:cs typeface="Consolas" panose="020B0609020204030204" pitchFamily="49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stackoverflow.com/questions/5963269/how-to-make-a-great-r-reproducible-example" TargetMode="External" /><Relationship Id="rId3" Type="http://schemas.openxmlformats.org/officeDocument/2006/relationships/hyperlink" Target="http://adv-r.had.co.nz/Reproducibility.html" TargetMode="External" /><Relationship Id="rId4" Type="http://schemas.openxmlformats.org/officeDocument/2006/relationships/hyperlink" Target="https://stackoverflow.com/help/minimal-reproducible-example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Asking</a:t>
            </a:r>
            <a:r>
              <a:rPr/>
              <a:t> </a:t>
            </a:r>
            <a:r>
              <a:rPr/>
              <a:t>code</a:t>
            </a:r>
            <a:r>
              <a:rPr/>
              <a:t> </a:t>
            </a:r>
            <a:r>
              <a:rPr/>
              <a:t>questions</a:t>
            </a:r>
            <a:r>
              <a:rPr/>
              <a:t> </a:t>
            </a:r>
            <a:r>
              <a:rPr/>
              <a:t>effectively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pPr lvl="0" marL="0" indent="0">
              <a:buNone/>
            </a:pPr>
            <a:r>
              <a:rPr/>
              <a:t>HARUG!</a:t>
            </a:r>
            <a:r>
              <a:rPr/>
              <a:t> </a:t>
            </a:r>
            <a:r>
              <a:rPr/>
              <a:t>QRantine</a:t>
            </a:r>
            <a:r>
              <a:rPr/>
              <a:t> </a:t>
            </a:r>
            <a:r>
              <a:rPr/>
              <a:t>edition</a:t>
            </a:r>
            <a:br/>
            <a:br/>
            <a:r>
              <a:rPr/>
              <a:t>Ed</a:t>
            </a:r>
            <a:r>
              <a:rPr/>
              <a:t> </a:t>
            </a:r>
            <a:r>
              <a:rPr/>
              <a:t>Harris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2020.05.13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How</a:t>
            </a:r>
            <a:r>
              <a:rPr/>
              <a:t> </a:t>
            </a:r>
            <a:r>
              <a:rPr/>
              <a:t>to</a:t>
            </a:r>
            <a:r>
              <a:rPr/>
              <a:t> </a:t>
            </a:r>
            <a:r>
              <a:rPr/>
              <a:t>ask</a:t>
            </a:r>
            <a:r>
              <a:rPr/>
              <a:t> </a:t>
            </a:r>
            <a:r>
              <a:rPr/>
              <a:t>questions</a:t>
            </a:r>
          </a:p>
        </p:txBody>
      </p:sp>
      <p:pic>
        <p:nvPicPr>
          <p:cNvPr descr="asking-questions_files/figure-pptx/unnamed-chunk-1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22300" y="2514600"/>
            <a:ext cx="7886700" cy="2959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How</a:t>
            </a:r>
            <a:r>
              <a:rPr/>
              <a:t> </a:t>
            </a:r>
            <a:r>
              <a:rPr/>
              <a:t>to</a:t>
            </a:r>
            <a:r>
              <a:rPr/>
              <a:t> </a:t>
            </a:r>
            <a:r>
              <a:rPr/>
              <a:t>ask</a:t>
            </a:r>
            <a:r>
              <a:rPr/>
              <a:t> </a:t>
            </a:r>
            <a:r>
              <a:rPr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Ask </a:t>
            </a:r>
            <a:r>
              <a:rPr b="1"/>
              <a:t>minimal, complete, reproducible</a:t>
            </a:r>
            <a:r>
              <a:rPr/>
              <a:t> questions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Minimal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-Make the code (and faff) as short as possible</a:t>
            </a:r>
          </a:p>
          <a:p>
            <a:pPr lvl="0" marL="0" indent="0">
              <a:buNone/>
            </a:pPr>
            <a:r>
              <a:rPr/>
              <a:t>-</a:t>
            </a:r>
            <a:r>
              <a:rPr b="1" i="1"/>
              <a:t>Fresh code</a:t>
            </a:r>
            <a:r>
              <a:rPr/>
              <a:t> - create new, clean code that contains only pertinent info for the problem</a:t>
            </a:r>
          </a:p>
          <a:p>
            <a:pPr lvl="0" marL="0" indent="0">
              <a:buNone/>
            </a:pPr>
            <a:r>
              <a:rPr/>
              <a:t>-</a:t>
            </a:r>
            <a:r>
              <a:rPr b="1" i="1"/>
              <a:t>Divide the code</a:t>
            </a:r>
            <a:r>
              <a:rPr/>
              <a:t> - practise removing parts of a larger script to isolate the single source of error</a:t>
            </a:r>
          </a:p>
          <a:p>
            <a:pPr lvl="0" marL="0" indent="0">
              <a:buNone/>
            </a:pPr>
            <a:r>
              <a:rPr/>
              <a:t>-Make sure the code is still understandable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-The question and error should be self-contained</a:t>
            </a:r>
          </a:p>
          <a:p>
            <a:pPr lvl="0" marL="0" indent="0">
              <a:buNone/>
            </a:pPr>
            <a:r>
              <a:rPr/>
              <a:t>-Include example (minimal) data</a:t>
            </a:r>
          </a:p>
          <a:p>
            <a:pPr lvl="0" marL="0" indent="0">
              <a:buNone/>
            </a:pPr>
            <a:r>
              <a:rPr/>
              <a:t>-break the code into “blocks”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Reproducible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-Describe the problem and what you have already done</a:t>
            </a:r>
          </a:p>
          <a:p>
            <a:pPr lvl="0" marL="0" indent="0">
              <a:buNone/>
            </a:pPr>
            <a:r>
              <a:rPr/>
              <a:t>-Run your own example code after restarting R to make sure it works!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>
                <a:hlinkClick r:id="rId2"/>
              </a:rPr>
              <a:t>asking questions</a:t>
            </a:r>
          </a:p>
          <a:p>
            <a:pPr lvl="0" marL="0" indent="0">
              <a:buNone/>
            </a:pPr>
            <a:r>
              <a:rPr>
                <a:hlinkClick r:id="rId3"/>
              </a:rPr>
              <a:t>reproducible questions</a:t>
            </a:r>
          </a:p>
          <a:p>
            <a:pPr lvl="0" marL="0" indent="0">
              <a:buNone/>
            </a:pPr>
            <a:r>
              <a:rPr>
                <a:hlinkClick r:id="rId4"/>
              </a:rPr>
              <a:t>reproducible example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8C5CF4B-B645-4C6B-963B-5168CA98391A}" vid="{F2BD30F4-1E32-4905-B99E-279810D055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Consolas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Asking code questions effectively</dc:title>
  <dc:creator>Ed Harris</dc:creator>
  <cp:keywords/>
  <dcterms:created xsi:type="dcterms:W3CDTF">2020-05-13T13:50:47Z</dcterms:created>
  <dcterms:modified xsi:type="dcterms:W3CDTF">2020-05-13T13:50:47Z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2020.05.13</vt:lpwstr>
  </property>
  <property fmtid="{D5CDD505-2E9C-101B-9397-08002B2CF9AE}" pid="3" name="output">
    <vt:lpwstr/>
  </property>
  <property fmtid="{D5CDD505-2E9C-101B-9397-08002B2CF9AE}" pid="4" name="subtitle">
    <vt:lpwstr>HARUG! QRantine edition</vt:lpwstr>
  </property>
</Properties>
</file>