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7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0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1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45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9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4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2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9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41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6"/>
            <a:ext cx="4629150" cy="4873625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29990B4-718D-447F-BF1A-7AB484A66CB1}" type="datetimeFigureOut">
              <a:rPr lang="en-GB" smtClean="0"/>
              <a:pPr/>
              <a:t>24/06/2020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AA91D20-2A98-4B66-98DB-CD62598089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022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onsolas" panose="020B0609020204030204" pitchFamily="49" charset="0"/>
          <a:ea typeface="+mj-ea"/>
          <a:cs typeface="Consolas" panose="020B0609020204030204" pitchFamily="49" charset="0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F26B5-E1B3-42FB-B5E9-A14A23CBA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3162-CAC0-4788-BCC2-AFD6B4937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8C5CF4B-B645-4C6B-963B-5168CA98391A}" vid="{F2BD30F4-1E32-4905-B99E-279810D055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Harris</dc:creator>
  <cp:lastModifiedBy>Ed Harris</cp:lastModifiedBy>
  <cp:revision>13</cp:revision>
  <dcterms:created xsi:type="dcterms:W3CDTF">2020-04-26T10:23:38Z</dcterms:created>
  <dcterms:modified xsi:type="dcterms:W3CDTF">2020-06-24T12:32:38Z</dcterms:modified>
</cp:coreProperties>
</file>