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6" Type="http://schemas.openxmlformats.org/officeDocument/2006/relationships/tableStyles" Target="tableStyles.xml" /><Relationship Id="rId15" Type="http://schemas.openxmlformats.org/officeDocument/2006/relationships/theme" Target="theme/theme1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00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72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91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5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68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2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6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41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3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5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34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fld id="{329990B4-718D-447F-BF1A-7AB484A66CB1}" type="datetimeFigureOut">
              <a:rPr lang="en-GB" smtClean="0"/>
              <a:pPr/>
              <a:t>01/07/2020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fld id="{3AA91D20-2A98-4B66-98DB-CD625980898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0222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bg1"/>
          </a:solidFill>
          <a:latin typeface="Consolas" panose="020B0609020204030204" pitchFamily="49" charset="0"/>
          <a:ea typeface="+mj-ea"/>
          <a:cs typeface="Consolas" panose="020B0609020204030204" pitchFamily="49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bit.ly/3fh8vl6" TargetMode="Externa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://operorgenetic.com/wp/" TargetMode="External" /><Relationship Id="rId3" Type="http://schemas.openxmlformats.org/officeDocument/2006/relationships/hyperlink" Target="https://bit.ly/38AocSD" TargetMode="External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bit.ly/3jTxoqc" TargetMode="External" />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dsgarage.netlify.app/" TargetMode="External" />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Data</a:t>
            </a:r>
            <a:r>
              <a:rPr/>
              <a:t> </a:t>
            </a:r>
            <a:r>
              <a:rPr/>
              <a:t>Science</a:t>
            </a:r>
            <a:r>
              <a:rPr/>
              <a:t> </a:t>
            </a:r>
            <a:r>
              <a:rPr/>
              <a:t>Skills</a:t>
            </a:r>
            <a:r>
              <a:rPr/>
              <a:t> </a:t>
            </a:r>
            <a:r>
              <a:rPr/>
              <a:t>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pPr lvl="0" marL="0" indent="0">
              <a:buNone/>
            </a:pPr>
            <a:r>
              <a:rPr/>
              <a:t>DS</a:t>
            </a:r>
            <a:r>
              <a:rPr/>
              <a:t> </a:t>
            </a:r>
            <a:r>
              <a:rPr/>
              <a:t>Garage</a:t>
            </a:r>
            <a:r>
              <a:rPr/>
              <a:t> </a:t>
            </a:r>
            <a:r>
              <a:rPr/>
              <a:t>+</a:t>
            </a:r>
            <a:r>
              <a:rPr/>
              <a:t> </a:t>
            </a:r>
            <a:r>
              <a:rPr/>
              <a:t>test-of-test</a:t>
            </a:r>
            <a:br/>
            <a:br/>
            <a:r>
              <a:rPr/>
              <a:t>Ed</a:t>
            </a:r>
            <a:r>
              <a:rPr/>
              <a:t> </a:t>
            </a:r>
            <a:r>
              <a:rPr/>
              <a:t>Harris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2020.07.29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Bootcamp</a:t>
            </a:r>
            <a:r>
              <a:rPr/>
              <a:t> </a:t>
            </a:r>
            <a:r>
              <a:rPr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Try Shiny app + {learnr}</a:t>
            </a:r>
          </a:p>
          <a:p>
            <a:pPr lvl="1"/>
            <a:r>
              <a:rPr/>
              <a:t>NB “constructive alignment”</a:t>
            </a:r>
          </a:p>
          <a:p>
            <a:pPr lvl="1"/>
            <a:r>
              <a:rPr/>
              <a:t>We will test drive this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Bootcamp</a:t>
            </a:r>
            <a:r>
              <a:rPr/>
              <a:t> </a:t>
            </a:r>
            <a:r>
              <a:rPr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>
                <a:hlinkClick r:id="rId2"/>
              </a:rPr>
              <a:t>https://bit.ly/3fh8vl6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HARUG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Website with files: </a:t>
            </a:r>
            <a:r>
              <a:rPr>
                <a:hlinkClick r:id="rId2"/>
              </a:rPr>
              <a:t>http://operorgenetic.com/wp/</a:t>
            </a:r>
          </a:p>
          <a:p>
            <a:pPr lvl="0" marL="0" indent="0">
              <a:buNone/>
            </a:pPr>
            <a:br/>
            <a:r>
              <a:rPr/>
              <a:t>Join us on Slack: </a:t>
            </a:r>
            <a:r>
              <a:rPr>
                <a:hlinkClick r:id="rId3"/>
              </a:rPr>
              <a:t>https://bit.ly/38AocSD</a:t>
            </a:r>
          </a:p>
          <a:p>
            <a:pPr lvl="0" marL="0" indent="0">
              <a:buNone/>
            </a:pPr>
            <a:br/>
            <a:r>
              <a:rPr/>
              <a:t>If you want HARUG emails (for MSc folks), email Ed with subject: “</a:t>
            </a:r>
            <a:r>
              <a:rPr b="1"/>
              <a:t>ADD ME TO HARUG EMAIL PLEASE</a:t>
            </a:r>
            <a:r>
              <a:rPr/>
              <a:t>”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HARUG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July 22 Meta analysis II (+ MSc)</a:t>
            </a:r>
            <a:br/>
          </a:p>
          <a:p>
            <a:pPr lvl="1"/>
            <a:r>
              <a:rPr/>
              <a:t>July 29</a:t>
            </a:r>
            <a:br/>
          </a:p>
          <a:p>
            <a:pPr lvl="1"/>
            <a:r>
              <a:rPr/>
              <a:t>Aug 05 Suggestions… or summer break?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Data</a:t>
            </a:r>
            <a:r>
              <a:rPr/>
              <a:t> </a:t>
            </a:r>
            <a:r>
              <a:rPr/>
              <a:t>Science</a:t>
            </a:r>
            <a:r>
              <a:rPr/>
              <a:t> </a:t>
            </a:r>
            <a:r>
              <a:rPr/>
              <a:t>MSc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You may know about the new Data Science MSc in Ag, food, and environment?</a:t>
            </a:r>
            <a:br/>
          </a:p>
          <a:p>
            <a:pPr lvl="0" marL="0" indent="0">
              <a:buNone/>
            </a:pPr>
            <a:r>
              <a:rPr>
                <a:hlinkClick r:id="rId2"/>
              </a:rPr>
              <a:t>https://bit.ly/3jTxoqc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I</a:t>
            </a:r>
            <a:r>
              <a:rPr/>
              <a:t> </a:t>
            </a:r>
            <a:r>
              <a:rPr/>
              <a:t>had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“We live in a fantasy world, a world of great illusion. The great task in life is to find reality.”</a:t>
            </a:r>
            <a:br/>
          </a:p>
          <a:p>
            <a:pPr lvl="0" marL="1270000" indent="0">
              <a:buNone/>
            </a:pPr>
            <a:r>
              <a:rPr sz="2000"/>
              <a:t>Iris Murdoch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I</a:t>
            </a:r>
            <a:r>
              <a:rPr/>
              <a:t> </a:t>
            </a:r>
            <a:r>
              <a:rPr/>
              <a:t>had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vision</a:t>
            </a:r>
          </a:p>
        </p:txBody>
      </p:sp>
      <p:pic>
        <p:nvPicPr>
          <p:cNvPr descr="img/Picture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08400" y="1816100"/>
            <a:ext cx="47752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I</a:t>
            </a:r>
            <a:r>
              <a:rPr/>
              <a:t> </a:t>
            </a:r>
            <a:r>
              <a:rPr/>
              <a:t>had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Folks with specific interests and knowledge</a:t>
            </a:r>
          </a:p>
          <a:p>
            <a:pPr lvl="1"/>
            <a:r>
              <a:rPr/>
              <a:t>No background in programming or stats</a:t>
            </a:r>
          </a:p>
          <a:p>
            <a:pPr lvl="1"/>
            <a:r>
              <a:rPr/>
              <a:t>“first stats course” does not count</a:t>
            </a:r>
          </a:p>
          <a:p>
            <a:pPr lvl="1"/>
            <a:r>
              <a:rPr/>
              <a:t>Require bootcamp…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I</a:t>
            </a:r>
            <a:r>
              <a:rPr/>
              <a:t> </a:t>
            </a:r>
            <a:r>
              <a:rPr/>
              <a:t>had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Bootcamp training online</a:t>
            </a:r>
          </a:p>
          <a:p>
            <a:pPr lvl="1"/>
            <a:r>
              <a:rPr>
                <a:hlinkClick r:id="rId2"/>
              </a:rPr>
              <a:t>https://dsgarage.netlify.app/</a:t>
            </a:r>
          </a:p>
          <a:p>
            <a:pPr lvl="1"/>
            <a:r>
              <a:rPr/>
              <a:t>3 modules (R prog, stats, markdown and github)</a:t>
            </a:r>
          </a:p>
          <a:p>
            <a:pPr lvl="1"/>
            <a:r>
              <a:rPr/>
              <a:t>Minimal assessment…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Bootcamp</a:t>
            </a:r>
            <a:r>
              <a:rPr/>
              <a:t> </a:t>
            </a:r>
            <a:r>
              <a:rPr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Should be easy to administer</a:t>
            </a:r>
          </a:p>
          <a:p>
            <a:pPr lvl="1"/>
            <a:r>
              <a:rPr/>
              <a:t>Training + test ~ 20 hours</a:t>
            </a:r>
          </a:p>
          <a:p>
            <a:pPr lvl="1"/>
            <a:r>
              <a:rPr/>
              <a:t>Should be easy to pass</a:t>
            </a:r>
          </a:p>
          <a:p>
            <a:pPr lvl="0" marL="0" indent="0">
              <a:buNone/>
            </a:pPr>
            <a:r>
              <a:rPr/>
              <a:t>(if the bootcamp material has been engaged with…)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8C5CF4B-B645-4C6B-963B-5168CA98391A}" vid="{F2BD30F4-1E32-4905-B99E-279810D055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Consolas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Science Skills Test</dc:title>
  <dc:creator>Ed Harris</dc:creator>
  <cp:keywords/>
  <dcterms:created xsi:type="dcterms:W3CDTF">2020-07-29T13:41:53Z</dcterms:created>
  <dcterms:modified xsi:type="dcterms:W3CDTF">2020-07-29T13:41:53Z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2020.07.29</vt:lpwstr>
  </property>
  <property fmtid="{D5CDD505-2E9C-101B-9397-08002B2CF9AE}" pid="3" name="output">
    <vt:lpwstr/>
  </property>
  <property fmtid="{D5CDD505-2E9C-101B-9397-08002B2CF9AE}" pid="4" name="subtitle">
    <vt:lpwstr>DS Garage + test-of-test</vt:lpwstr>
  </property>
</Properties>
</file>