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4995" autoAdjust="0"/>
    <p:restoredTop sz="94660"/>
  </p:normalViewPr>
  <p:slideViewPr>
    <p:cSldViewPr snapToGrid="0">
      <p:cViewPr varScale="1">
        <p:scale>
          <a:sx n="105" d="100"/>
          <a:sy n="105" d="100"/>
        </p:scale>
        <p:origin x="264" y="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122363"/>
            <a:ext cx="103632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7004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47722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2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3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3918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704564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8"/>
            <a:ext cx="105156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73"/>
            <a:ext cx="105156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386889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77242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9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3" y="1681163"/>
            <a:ext cx="5183188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3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8294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54650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164172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35"/>
            <a:ext cx="617220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69368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35"/>
            <a:ext cx="6172200" cy="4873625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9990B4-718D-447F-BF1A-7AB484A66CB1}" type="datetimeFigureOut">
              <a:rPr lang="en-GB" smtClean="0"/>
              <a:t>01/07/2020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91D20-2A98-4B66-98DB-CD62598089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6348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9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6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  <a:latin typeface="Consolas" panose="020B0609020204030204" pitchFamily="49" charset="0"/>
                <a:cs typeface="Consolas" panose="020B0609020204030204" pitchFamily="49" charset="0"/>
              </a:defRPr>
            </a:lvl1pPr>
          </a:lstStyle>
          <a:p>
            <a:fld id="{329990B4-718D-447F-BF1A-7AB484A66CB1}" type="datetimeFigureOut">
              <a:rPr lang="en-GB" smtClean="0"/>
              <a:pPr/>
              <a:t>01/07/2020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6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  <a:latin typeface="Consolas" panose="020B0609020204030204" pitchFamily="49" charset="0"/>
                <a:cs typeface="Consolas" panose="020B0609020204030204" pitchFamily="49" charset="0"/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6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  <a:latin typeface="Consolas" panose="020B0609020204030204" pitchFamily="49" charset="0"/>
                <a:cs typeface="Consolas" panose="020B0609020204030204" pitchFamily="49" charset="0"/>
              </a:defRPr>
            </a:lvl1pPr>
          </a:lstStyle>
          <a:p>
            <a:fld id="{3AA91D20-2A98-4B66-98DB-CD6259808985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2902220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4800" kern="1200">
          <a:solidFill>
            <a:schemeClr val="bg1"/>
          </a:solidFill>
          <a:latin typeface="Consolas" panose="020B0609020204030204" pitchFamily="49" charset="0"/>
          <a:ea typeface="+mj-ea"/>
          <a:cs typeface="Consolas" panose="020B0609020204030204" pitchFamily="49" charset="0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3600" kern="1200">
          <a:solidFill>
            <a:schemeClr val="bg1"/>
          </a:solidFill>
          <a:latin typeface="Consolas" panose="020B0609020204030204" pitchFamily="49" charset="0"/>
          <a:ea typeface="+mn-ea"/>
          <a:cs typeface="Consolas" panose="020B0609020204030204" pitchFamily="49" charset="0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3200" kern="1200">
          <a:solidFill>
            <a:schemeClr val="bg1"/>
          </a:solidFill>
          <a:latin typeface="Consolas" panose="020B0609020204030204" pitchFamily="49" charset="0"/>
          <a:ea typeface="+mn-ea"/>
          <a:cs typeface="Consolas" panose="020B0609020204030204" pitchFamily="49" charset="0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2800" kern="1200">
          <a:solidFill>
            <a:schemeClr val="bg1"/>
          </a:solidFill>
          <a:latin typeface="Consolas" panose="020B0609020204030204" pitchFamily="49" charset="0"/>
          <a:ea typeface="+mn-ea"/>
          <a:cs typeface="Consolas" panose="020B0609020204030204" pitchFamily="49" charset="0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2400" kern="1200">
          <a:solidFill>
            <a:schemeClr val="bg1"/>
          </a:solidFill>
          <a:latin typeface="Consolas" panose="020B0609020204030204" pitchFamily="49" charset="0"/>
          <a:ea typeface="+mn-ea"/>
          <a:cs typeface="Consolas" panose="020B0609020204030204" pitchFamily="49" charset="0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2000" kern="1200">
          <a:solidFill>
            <a:schemeClr val="bg1"/>
          </a:solidFill>
          <a:latin typeface="Consolas" panose="020B0609020204030204" pitchFamily="49" charset="0"/>
          <a:ea typeface="+mn-ea"/>
          <a:cs typeface="Consolas" panose="020B0609020204030204" pitchFamily="49" charset="0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5F26B5-E1B3-42FB-B5E9-A14A23CBA1B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CE63162-CAC0-4788-BCC2-AFD6B493725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32151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D8C5CF4B-B645-4C6B-963B-5168CA98391A}" vid="{F2BD30F4-1E32-4905-B99E-279810D0552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154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Consolas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Ed Harris</dc:creator>
  <cp:lastModifiedBy>Ed Harris</cp:lastModifiedBy>
  <cp:revision>12</cp:revision>
  <dcterms:created xsi:type="dcterms:W3CDTF">2020-04-26T10:23:38Z</dcterms:created>
  <dcterms:modified xsi:type="dcterms:W3CDTF">2020-07-01T06:42:17Z</dcterms:modified>
</cp:coreProperties>
</file>

<file path=docProps/thumbnail.jpeg>
</file>