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5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0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72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1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45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68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72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9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6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41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36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0734" y="365129"/>
            <a:ext cx="71819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fld id="{329990B4-718D-447F-BF1A-7AB484A66CB1}" type="datetimeFigureOut">
              <a:rPr lang="en-GB" smtClean="0"/>
              <a:pPr/>
              <a:t>25/11/2020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fld id="{3AA91D20-2A98-4B66-98DB-CD625980898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7AF3030E-5B73-4E73-BE83-4673AECD1C5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4" y="344923"/>
            <a:ext cx="914400" cy="91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C23952-999C-4079-9F96-4A704EC4598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266" y="365129"/>
            <a:ext cx="811924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22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Consolas" panose="020B0609020204030204" pitchFamily="49" charset="0"/>
          <a:ea typeface="+mj-ea"/>
          <a:cs typeface="Consolas" panose="020B0609020204030204" pitchFamily="49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F26B5-E1B3-42FB-B5E9-A14A23CBA1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3162-CAC0-4788-BCC2-AFD6B49372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8C5CF4B-B645-4C6B-963B-5168CA98391A}" vid="{F2BD30F4-1E32-4905-B99E-279810D0552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 Harris</dc:creator>
  <cp:lastModifiedBy>Ed Harris</cp:lastModifiedBy>
  <cp:revision>19</cp:revision>
  <dcterms:created xsi:type="dcterms:W3CDTF">2020-04-26T10:23:38Z</dcterms:created>
  <dcterms:modified xsi:type="dcterms:W3CDTF">2020-11-25T15:37:45Z</dcterms:modified>
</cp:coreProperties>
</file>